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4">
  <p:sldMasterIdLst>
    <p:sldMasterId id="2147483695" r:id="rId1"/>
    <p:sldMasterId id="2147483702" r:id="rId2"/>
    <p:sldMasterId id="2147483777" r:id="rId3"/>
    <p:sldMasterId id="2147483790" r:id="rId4"/>
  </p:sldMasterIdLst>
  <p:notesMasterIdLst>
    <p:notesMasterId r:id="rId7"/>
  </p:notesMasterIdLst>
  <p:handoutMasterIdLst>
    <p:handoutMasterId r:id="rId8"/>
  </p:handoutMasterIdLst>
  <p:sldIdLst>
    <p:sldId id="480" r:id="rId5"/>
    <p:sldId id="485" r:id="rId6"/>
  </p:sldIdLst>
  <p:sldSz cx="12188825" cy="6858000"/>
  <p:notesSz cx="9144000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58117" algn="ctr" rtl="0" fontAlgn="base">
      <a:spcBef>
        <a:spcPct val="0"/>
      </a:spcBef>
      <a:spcAft>
        <a:spcPct val="0"/>
      </a:spcAft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716236" algn="ctr" rtl="0" fontAlgn="base">
      <a:spcBef>
        <a:spcPct val="0"/>
      </a:spcBef>
      <a:spcAft>
        <a:spcPct val="0"/>
      </a:spcAft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074353" algn="ctr" rtl="0" fontAlgn="base">
      <a:spcBef>
        <a:spcPct val="0"/>
      </a:spcBef>
      <a:spcAft>
        <a:spcPct val="0"/>
      </a:spcAft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432472" algn="ctr" rtl="0" fontAlgn="base">
      <a:spcBef>
        <a:spcPct val="0"/>
      </a:spcBef>
      <a:spcAft>
        <a:spcPct val="0"/>
      </a:spcAft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1790589" algn="l" defTabSz="716236" rtl="0" eaLnBrk="1" latinLnBrk="0" hangingPunct="1"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148708" algn="l" defTabSz="716236" rtl="0" eaLnBrk="1" latinLnBrk="0" hangingPunct="1"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2506825" algn="l" defTabSz="716236" rtl="0" eaLnBrk="1" latinLnBrk="0" hangingPunct="1"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2864944" algn="l" defTabSz="716236" rtl="0" eaLnBrk="1" latinLnBrk="0" hangingPunct="1">
      <a:defRPr sz="45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sy" initials="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5DA2"/>
    <a:srgbClr val="C0C0C0"/>
    <a:srgbClr val="D94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7" autoAdjust="0"/>
    <p:restoredTop sz="95401" autoAdjust="0"/>
  </p:normalViewPr>
  <p:slideViewPr>
    <p:cSldViewPr>
      <p:cViewPr varScale="1">
        <p:scale>
          <a:sx n="95" d="100"/>
          <a:sy n="95" d="100"/>
        </p:scale>
        <p:origin x="378" y="84"/>
      </p:cViewPr>
      <p:guideLst>
        <p:guide orient="horz" pos="2448"/>
        <p:guide pos="3168"/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130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6F546-1493-45EB-BED9-0F1BE3D6173D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E99D4-B272-4AC1-BF3E-9D04BD1A1C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05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C62A8-4E55-4280-9839-E8047E8858B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7588" y="514350"/>
            <a:ext cx="45688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0536F-D28C-42E7-AEC4-4ED69D6396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0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8117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6236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74353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32472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90589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48708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06825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64944" algn="l" defTabSz="71623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6AA3-5486-41F9-9CB1-C341C07BA27E}" type="datetime1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1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4022-D2F5-4C53-9F0A-3DB462477395}" type="datetime1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56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8D39-EDA8-411E-9D39-4802DB841252}" type="datetime1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58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4DE1-FE01-4911-8B07-699630F16E25}" type="datetime1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66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91F2-4601-4194-97C6-E65017D13BC3}" type="datetime1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35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2D4-A4E1-47A3-AB83-33F3A9C33E6E}" type="datetime1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45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076-8196-47F5-B878-2B36F1D8B4C5}" type="datetime1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84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67852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8"/>
          <p:cNvSpPr>
            <a:spLocks noGrp="1"/>
          </p:cNvSpPr>
          <p:nvPr>
            <p:ph type="title"/>
          </p:nvPr>
        </p:nvSpPr>
        <p:spPr>
          <a:xfrm>
            <a:off x="760412" y="381000"/>
            <a:ext cx="10820400" cy="428625"/>
          </a:xfrm>
          <a:prstGeom prst="rect">
            <a:avLst/>
          </a:prstGeom>
        </p:spPr>
        <p:txBody>
          <a:bodyPr vert="horz" lIns="71623" tIns="35812" rIns="71623" bIns="35812" rtlCol="0" anchor="ctr">
            <a:normAutofit/>
          </a:bodyPr>
          <a:lstStyle>
            <a:lvl1pPr algn="ctr">
              <a:defRPr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60413" y="1371600"/>
            <a:ext cx="108204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216100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  <a:prstGeom prst="rect">
            <a:avLst/>
          </a:prstGeo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8EBA2D12-7B93-416A-954F-ED2D6ED95D16}" type="datetime1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013BED07-EADD-4879-AE72-390D875F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1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8"/>
          <p:cNvSpPr>
            <a:spLocks noGrp="1"/>
          </p:cNvSpPr>
          <p:nvPr>
            <p:ph type="title"/>
          </p:nvPr>
        </p:nvSpPr>
        <p:spPr>
          <a:xfrm>
            <a:off x="760412" y="381000"/>
            <a:ext cx="10820400" cy="428625"/>
          </a:xfrm>
          <a:prstGeom prst="rect">
            <a:avLst/>
          </a:prstGeom>
        </p:spPr>
        <p:txBody>
          <a:bodyPr vert="horz" lIns="71623" tIns="35812" rIns="71623" bIns="35812" rtlCol="0" anchor="ctr">
            <a:normAutofit/>
          </a:bodyPr>
          <a:lstStyle>
            <a:lvl1pPr algn="ctr">
              <a:defRPr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60413" y="1371600"/>
            <a:ext cx="10820400" cy="4953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22052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8"/>
          <p:cNvSpPr>
            <a:spLocks noGrp="1"/>
          </p:cNvSpPr>
          <p:nvPr>
            <p:ph type="title"/>
          </p:nvPr>
        </p:nvSpPr>
        <p:spPr>
          <a:xfrm>
            <a:off x="531812" y="381000"/>
            <a:ext cx="11125200" cy="428625"/>
          </a:xfrm>
          <a:prstGeom prst="rect">
            <a:avLst/>
          </a:prstGeom>
        </p:spPr>
        <p:txBody>
          <a:bodyPr vert="horz" lIns="71623" tIns="35812" rIns="71623" bIns="35812" rtlCol="0" anchor="ctr">
            <a:normAutofit/>
          </a:bodyPr>
          <a:lstStyle>
            <a:lvl1pPr>
              <a:defRPr sz="2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38" y="381000"/>
            <a:ext cx="10968754" cy="457200"/>
          </a:xfrm>
          <a:prstGeom prst="rect">
            <a:avLst/>
          </a:prstGeom>
        </p:spPr>
        <p:txBody>
          <a:bodyPr vert="horz" lIns="71623" tIns="35812" rIns="71623" bIns="35812"/>
          <a:lstStyle>
            <a:lvl1pPr>
              <a:defRPr sz="2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038" y="1613648"/>
            <a:ext cx="10968754" cy="4525119"/>
          </a:xfrm>
          <a:prstGeom prst="rect">
            <a:avLst/>
          </a:prstGeom>
        </p:spPr>
        <p:txBody>
          <a:bodyPr vert="horz" lIns="71623" tIns="35812" rIns="71623" bIns="3581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5E4C1-EF19-48E7-9D23-4ADA1CCFB5D4}" type="datetime1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8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E851-EB7E-418F-9B32-DE7A5688A2A4}" type="datetime1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6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F505-FA7C-44D7-9494-69C6F0D6412B}" type="datetime1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19EA-2AE9-46C0-9370-5EBAC811B1D7}" type="datetime1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7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71" y="141031"/>
            <a:ext cx="11739716" cy="913585"/>
          </a:xfrm>
          <a:prstGeom prst="rect">
            <a:avLst/>
          </a:prstGeom>
        </p:spPr>
      </p:pic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76" r:id="rId2"/>
  </p:sldLayoutIdLst>
  <p:transition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200" b="1" cap="all" baseline="0">
          <a:solidFill>
            <a:schemeClr val="bg1"/>
          </a:solidFill>
          <a:latin typeface="Times New Roman" pitchFamily="18" charset="0"/>
          <a:ea typeface="+mj-ea"/>
          <a:cs typeface="Times New Roman" pitchFamily="18" charset="0"/>
          <a:sym typeface="Calibri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5pPr>
      <a:lvl6pPr marL="358117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6pPr>
      <a:lvl7pPr marL="716236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7pPr>
      <a:lvl8pPr marL="1074353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8pPr>
      <a:lvl9pPr marL="1432472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9pPr>
    </p:titleStyle>
    <p:bodyStyle>
      <a:lvl1pPr marL="268589" indent="-268589" algn="l" rtl="0" eaLnBrk="0" fontAlgn="base" hangingPunct="0">
        <a:spcBef>
          <a:spcPts val="862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581942" indent="-223824" algn="l" rtl="0" eaLnBrk="0" fontAlgn="base" hangingPunct="0">
        <a:spcBef>
          <a:spcPts val="783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3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895295" indent="-179059" algn="l" rtl="0" eaLnBrk="0" fontAlgn="base" hangingPunct="0">
        <a:spcBef>
          <a:spcPts val="705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253413" indent="-179059" algn="l" rtl="0" eaLnBrk="0" fontAlgn="base" hangingPunct="0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2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611531" indent="-179059" algn="l" rtl="0" eaLnBrk="0" fontAlgn="base" hangingPunct="0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1969649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6pPr>
      <a:lvl7pPr marL="2327767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7pPr>
      <a:lvl8pPr marL="2685885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8pPr>
      <a:lvl9pPr marL="3044003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9pPr>
    </p:bodyStyle>
    <p:otherStyle>
      <a:defPPr>
        <a:defRPr lang="en-US"/>
      </a:defPPr>
      <a:lvl1pPr marL="0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8117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6236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353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2472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0589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48708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6825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4944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68456" y="911946"/>
            <a:ext cx="3440011" cy="3037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Rectangle 7"/>
          <p:cNvSpPr>
            <a:spLocks/>
          </p:cNvSpPr>
          <p:nvPr/>
        </p:nvSpPr>
        <p:spPr bwMode="auto">
          <a:xfrm>
            <a:off x="831057" y="5446060"/>
            <a:ext cx="10486675" cy="7001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39791" tIns="39791" rIns="39791" bIns="39791" anchor="b"/>
          <a:lstStyle/>
          <a:p>
            <a:r>
              <a:rPr lang="en-US" sz="3800" b="1" baseline="0" dirty="0">
                <a:solidFill>
                  <a:schemeClr val="bg1"/>
                </a:solidFill>
                <a:latin typeface="Times New Roman" pitchFamily="18" charset="0"/>
                <a:ea typeface="Arial Black" pitchFamily="-106" charset="0"/>
                <a:cs typeface="Times New Roman" pitchFamily="18" charset="0"/>
                <a:sym typeface="Arial Black" pitchFamily="-106" charset="0"/>
              </a:rPr>
              <a:t>OPERATIONS GAME PLAN ™</a:t>
            </a:r>
            <a:endParaRPr lang="en-US" sz="3800" b="1" dirty="0">
              <a:solidFill>
                <a:schemeClr val="bg1"/>
              </a:solidFill>
              <a:latin typeface="Times New Roman" pitchFamily="18" charset="0"/>
              <a:ea typeface="Arial Black" pitchFamily="-106" charset="0"/>
              <a:cs typeface="Times New Roman" pitchFamily="18" charset="0"/>
              <a:sym typeface="Arial Black" pitchFamily="-10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71" y="141031"/>
            <a:ext cx="11739716" cy="913585"/>
          </a:xfrm>
          <a:prstGeom prst="rect">
            <a:avLst/>
          </a:prstGeom>
        </p:spPr>
      </p:pic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74" r:id="rId3"/>
  </p:sldLayoutIdLst>
  <p:transition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Calibri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5pPr>
      <a:lvl6pPr marL="358117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6pPr>
      <a:lvl7pPr marL="716236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7pPr>
      <a:lvl8pPr marL="1074353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8pPr>
      <a:lvl9pPr marL="1432472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9pPr>
    </p:titleStyle>
    <p:bodyStyle>
      <a:lvl1pPr marL="268589" indent="-268589" algn="l" rtl="0" eaLnBrk="0" fontAlgn="base" hangingPunct="0">
        <a:spcBef>
          <a:spcPts val="862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581942" indent="-223824" algn="l" rtl="0" eaLnBrk="0" fontAlgn="base" hangingPunct="0">
        <a:spcBef>
          <a:spcPts val="783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3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895295" indent="-179059" algn="l" rtl="0" eaLnBrk="0" fontAlgn="base" hangingPunct="0">
        <a:spcBef>
          <a:spcPts val="705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253413" indent="-179059" algn="l" rtl="0" eaLnBrk="0" fontAlgn="base" hangingPunct="0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2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611531" indent="-179059" algn="l" rtl="0" eaLnBrk="0" fontAlgn="base" hangingPunct="0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1969649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6pPr>
      <a:lvl7pPr marL="2327767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7pPr>
      <a:lvl8pPr marL="2685885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8pPr>
      <a:lvl9pPr marL="3044003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9pPr>
    </p:bodyStyle>
    <p:otherStyle>
      <a:defPPr>
        <a:defRPr lang="en-US"/>
      </a:defPPr>
      <a:lvl1pPr marL="0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8117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6236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353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2472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0589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48708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6825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4944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57C8F-52FB-4AFC-A63E-D3661CE391DA}" type="datetime1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Produced by Jen Goldman Consulting ©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F08B2-6B5C-43F3-A5F7-B91C0ED7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8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sldNum="0" hd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71" y="141031"/>
            <a:ext cx="11739716" cy="913585"/>
          </a:xfrm>
          <a:prstGeom prst="rect">
            <a:avLst/>
          </a:prstGeom>
        </p:spPr>
      </p:pic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8304211" y="6477000"/>
            <a:ext cx="3700975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z="1000">
                <a:latin typeface="+mn-lt"/>
              </a:rPr>
              <a:t>Produced by Jen Goldman Consulting © 2017. All Rights Reserved.</a:t>
            </a:r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452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</p:sldLayoutIdLst>
  <p:transition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200" b="1" cap="all" baseline="0">
          <a:solidFill>
            <a:schemeClr val="bg1"/>
          </a:solidFill>
          <a:latin typeface="Times New Roman" pitchFamily="18" charset="0"/>
          <a:ea typeface="+mj-ea"/>
          <a:cs typeface="Times New Roman" pitchFamily="18" charset="0"/>
          <a:sym typeface="Calibri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charset="0"/>
        </a:defRPr>
      </a:lvl5pPr>
      <a:lvl6pPr marL="358117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6pPr>
      <a:lvl7pPr marL="716236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7pPr>
      <a:lvl8pPr marL="1074353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8pPr>
      <a:lvl9pPr marL="1432472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06" charset="0"/>
          <a:ea typeface="ヒラギノ角ゴ ProN W3" pitchFamily="-106" charset="-128"/>
          <a:cs typeface="ヒラギノ角ゴ ProN W3" pitchFamily="-106" charset="-128"/>
          <a:sym typeface="Calibri" pitchFamily="-106" charset="0"/>
        </a:defRPr>
      </a:lvl9pPr>
    </p:titleStyle>
    <p:bodyStyle>
      <a:lvl1pPr marL="268589" indent="-268589" algn="l" rtl="0" eaLnBrk="0" fontAlgn="base" hangingPunct="0">
        <a:spcBef>
          <a:spcPts val="862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581942" indent="-223824" algn="l" rtl="0" eaLnBrk="0" fontAlgn="base" hangingPunct="0">
        <a:spcBef>
          <a:spcPts val="783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3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895295" indent="-179059" algn="l" rtl="0" eaLnBrk="0" fontAlgn="base" hangingPunct="0">
        <a:spcBef>
          <a:spcPts val="705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7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253413" indent="-179059" algn="l" rtl="0" eaLnBrk="0" fontAlgn="base" hangingPunct="0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2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611531" indent="-179059" algn="l" rtl="0" eaLnBrk="0" fontAlgn="base" hangingPunct="0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1969649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6pPr>
      <a:lvl7pPr marL="2327767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7pPr>
      <a:lvl8pPr marL="2685885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8pPr>
      <a:lvl9pPr marL="3044003" indent="-179059" algn="l" rtl="0" fontAlgn="base">
        <a:spcBef>
          <a:spcPts val="548"/>
        </a:spcBef>
        <a:spcAft>
          <a:spcPct val="0"/>
        </a:spcAft>
        <a:buClr>
          <a:srgbClr val="000000"/>
        </a:buClr>
        <a:buSzPct val="100000"/>
        <a:buFont typeface="Arial" pitchFamily="-106" charset="0"/>
        <a:buChar char="»"/>
        <a:defRPr sz="2200">
          <a:solidFill>
            <a:schemeClr val="tx1"/>
          </a:solidFill>
          <a:latin typeface="+mn-lt"/>
          <a:ea typeface="+mn-ea"/>
          <a:cs typeface="+mn-cs"/>
          <a:sym typeface="Calibri" pitchFamily="-106" charset="0"/>
        </a:defRPr>
      </a:lvl9pPr>
    </p:bodyStyle>
    <p:otherStyle>
      <a:defPPr>
        <a:defRPr lang="en-US"/>
      </a:defPPr>
      <a:lvl1pPr marL="0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8117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6236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353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2472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0589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48708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6825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4944" algn="l" defTabSz="35811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352241" y="6508824"/>
            <a:ext cx="3962399" cy="365125"/>
          </a:xfrm>
          <a:prstGeom prst="rect">
            <a:avLst/>
          </a:prstGeom>
        </p:spPr>
        <p:txBody>
          <a:bodyPr/>
          <a:lstStyle/>
          <a:p>
            <a:r>
              <a:rPr lang="en-US" sz="1000" dirty="0">
                <a:latin typeface="Gill Sans"/>
              </a:rPr>
              <a:t>Produced by Jen Goldman Consulting © 2020. All Rights Reserved.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AB8091-0457-426D-9CC1-9D7757EA7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929951"/>
              </p:ext>
            </p:extLst>
          </p:nvPr>
        </p:nvGraphicFramePr>
        <p:xfrm>
          <a:off x="521401" y="930280"/>
          <a:ext cx="11118216" cy="3583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211">
                  <a:extLst>
                    <a:ext uri="{9D8B030D-6E8A-4147-A177-3AD203B41FA5}">
                      <a16:colId xmlns:a16="http://schemas.microsoft.com/office/drawing/2014/main" val="129526688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03649977"/>
                    </a:ext>
                  </a:extLst>
                </a:gridCol>
                <a:gridCol w="1985725">
                  <a:extLst>
                    <a:ext uri="{9D8B030D-6E8A-4147-A177-3AD203B41FA5}">
                      <a16:colId xmlns:a16="http://schemas.microsoft.com/office/drawing/2014/main" val="2535001072"/>
                    </a:ext>
                  </a:extLst>
                </a:gridCol>
                <a:gridCol w="2389340">
                  <a:extLst>
                    <a:ext uri="{9D8B030D-6E8A-4147-A177-3AD203B41FA5}">
                      <a16:colId xmlns:a16="http://schemas.microsoft.com/office/drawing/2014/main" val="3369876674"/>
                    </a:ext>
                  </a:extLst>
                </a:gridCol>
                <a:gridCol w="2389340">
                  <a:extLst>
                    <a:ext uri="{9D8B030D-6E8A-4147-A177-3AD203B41FA5}">
                      <a16:colId xmlns:a16="http://schemas.microsoft.com/office/drawing/2014/main" val="1605392799"/>
                    </a:ext>
                  </a:extLst>
                </a:gridCol>
              </a:tblGrid>
              <a:tr h="461463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Vendor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Recommended Vendor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733183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marL="0" marR="0" lvl="0" indent="0" algn="l" defTabSz="91412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Appointment Scheduler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181706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Client Portal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55802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511415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Ecommerce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109349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E-Sign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948345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Questionnaire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463735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Media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813734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 Messaging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437520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 Calls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144616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Webinar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906085"/>
                  </a:ext>
                </a:extLst>
              </a:tr>
              <a:tr h="267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95803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DFD904E-2B17-4A91-9FD5-618BE41EAEA5}"/>
              </a:ext>
            </a:extLst>
          </p:cNvPr>
          <p:cNvSpPr txBox="1"/>
          <p:nvPr/>
        </p:nvSpPr>
        <p:spPr>
          <a:xfrm>
            <a:off x="746509" y="243832"/>
            <a:ext cx="10668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CLIENT FACING TECHNOLOGY</a:t>
            </a:r>
          </a:p>
        </p:txBody>
      </p:sp>
    </p:spTree>
    <p:extLst>
      <p:ext uri="{BB962C8B-B14F-4D97-AF65-F5344CB8AC3E}">
        <p14:creationId xmlns:p14="http://schemas.microsoft.com/office/powerpoint/2010/main" val="119818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075612" y="6431605"/>
            <a:ext cx="3962399" cy="365125"/>
          </a:xfrm>
          <a:prstGeom prst="rect">
            <a:avLst/>
          </a:prstGeom>
        </p:spPr>
        <p:txBody>
          <a:bodyPr/>
          <a:lstStyle/>
          <a:p>
            <a:r>
              <a:rPr lang="en-US" sz="1000" dirty="0">
                <a:latin typeface="Gill Sans"/>
              </a:rPr>
              <a:t>Produced by Jen Goldman Consulting © 2020. All Rights Reserved.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AB8091-0457-426D-9CC1-9D7757EA7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916855"/>
              </p:ext>
            </p:extLst>
          </p:nvPr>
        </p:nvGraphicFramePr>
        <p:xfrm>
          <a:off x="379412" y="930281"/>
          <a:ext cx="11260210" cy="5470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1604">
                  <a:extLst>
                    <a:ext uri="{9D8B030D-6E8A-4147-A177-3AD203B41FA5}">
                      <a16:colId xmlns:a16="http://schemas.microsoft.com/office/drawing/2014/main" val="1295266883"/>
                    </a:ext>
                  </a:extLst>
                </a:gridCol>
                <a:gridCol w="1860396">
                  <a:extLst>
                    <a:ext uri="{9D8B030D-6E8A-4147-A177-3AD203B41FA5}">
                      <a16:colId xmlns:a16="http://schemas.microsoft.com/office/drawing/2014/main" val="240364997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684142029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432098178"/>
                    </a:ext>
                  </a:extLst>
                </a:gridCol>
                <a:gridCol w="2040010">
                  <a:extLst>
                    <a:ext uri="{9D8B030D-6E8A-4147-A177-3AD203B41FA5}">
                      <a16:colId xmlns:a16="http://schemas.microsoft.com/office/drawing/2014/main" val="840449392"/>
                    </a:ext>
                  </a:extLst>
                </a:gridCol>
              </a:tblGrid>
              <a:tr h="504051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Vendor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Recommended Vendor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733183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marL="0" marR="0" lvl="0" indent="0" algn="l" defTabSz="91412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Calendar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24989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254236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Dictation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181706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 Client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55802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 Host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814231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marL="0" marR="0" lvl="0" indent="0" algn="l" defTabSz="91412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Financial Accounting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256520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marL="0" marR="0" lvl="0" indent="0" algn="l" defTabSz="91412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 Chat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511415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marL="0" marR="0" lvl="0" indent="0" algn="l" defTabSz="91412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Newsletter (Email Drip)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802115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Payroll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363359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466878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616425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Podcast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668544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975525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Scanning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831263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 Software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283392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 Editing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045484"/>
                  </a:ext>
                </a:extLst>
              </a:tr>
              <a:tr h="2921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Word, Excel, PowerPoint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41677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6BD590B-7951-42E6-A40C-C4CE42815FCC}"/>
              </a:ext>
            </a:extLst>
          </p:cNvPr>
          <p:cNvSpPr txBox="1"/>
          <p:nvPr/>
        </p:nvSpPr>
        <p:spPr>
          <a:xfrm>
            <a:off x="746509" y="243832"/>
            <a:ext cx="10668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STAFF FACING TECHNOLOGY</a:t>
            </a:r>
          </a:p>
        </p:txBody>
      </p:sp>
    </p:spTree>
    <p:extLst>
      <p:ext uri="{BB962C8B-B14F-4D97-AF65-F5344CB8AC3E}">
        <p14:creationId xmlns:p14="http://schemas.microsoft.com/office/powerpoint/2010/main" val="4249043047"/>
      </p:ext>
    </p:extLst>
  </p:cSld>
  <p:clrMapOvr>
    <a:masterClrMapping/>
  </p:clrMapOvr>
</p:sld>
</file>

<file path=ppt/theme/theme1.xml><?xml version="1.0" encoding="utf-8"?>
<a:theme xmlns:a="http://schemas.openxmlformats.org/drawingml/2006/main" name="1_Master Blank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3A2726"/>
      </a:accent1>
      <a:accent2>
        <a:srgbClr val="333399"/>
      </a:accent2>
      <a:accent3>
        <a:srgbClr val="FFFFFF"/>
      </a:accent3>
      <a:accent4>
        <a:srgbClr val="000000"/>
      </a:accent4>
      <a:accent5>
        <a:srgbClr val="AEACA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3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6" charset="0"/>
            <a:ea typeface="ヒラギノ角ゴ ProN W3" pitchFamily="-106" charset="-128"/>
            <a:cs typeface="ヒラギノ角ゴ ProN W3" pitchFamily="-106" charset="-128"/>
            <a:sym typeface="Gill San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6" charset="0"/>
            <a:ea typeface="ヒラギノ角ゴ ProN W3" pitchFamily="-106" charset="-128"/>
            <a:cs typeface="ヒラギノ角ゴ ProN W3" pitchFamily="-106" charset="-128"/>
            <a:sym typeface="Gill Sans" pitchFamily="-106" charset="0"/>
          </a:defRPr>
        </a:defPPr>
      </a:lstStyle>
    </a:lnDef>
  </a:objectDefaults>
  <a:extraClrSchemeLst>
    <a:extraClrScheme>
      <a:clrScheme name="Master #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ster Cover Page">
  <a:themeElements>
    <a:clrScheme name="Master #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6" charset="0"/>
            <a:ea typeface="ヒラギノ角ゴ ProN W3" pitchFamily="-106" charset="-128"/>
            <a:cs typeface="ヒラギノ角ゴ ProN W3" pitchFamily="-106" charset="-128"/>
            <a:sym typeface="Gill San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6" charset="0"/>
            <a:ea typeface="ヒラギノ角ゴ ProN W3" pitchFamily="-106" charset="-128"/>
            <a:cs typeface="ヒラギノ角ゴ ProN W3" pitchFamily="-106" charset="-128"/>
            <a:sym typeface="Gill Sans" pitchFamily="-106" charset="0"/>
          </a:defRPr>
        </a:defPPr>
      </a:lstStyle>
    </a:lnDef>
  </a:objectDefaults>
  <a:extraClrSchemeLst>
    <a:extraClrScheme>
      <a:clrScheme name="Master #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Master Blank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3A2726"/>
      </a:accent1>
      <a:accent2>
        <a:srgbClr val="333399"/>
      </a:accent2>
      <a:accent3>
        <a:srgbClr val="FFFFFF"/>
      </a:accent3>
      <a:accent4>
        <a:srgbClr val="000000"/>
      </a:accent4>
      <a:accent5>
        <a:srgbClr val="AEACA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3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6" charset="0"/>
            <a:ea typeface="ヒラギノ角ゴ ProN W3" pitchFamily="-106" charset="-128"/>
            <a:cs typeface="ヒラギノ角ゴ ProN W3" pitchFamily="-106" charset="-128"/>
            <a:sym typeface="Gill San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6" charset="0"/>
            <a:ea typeface="ヒラギノ角ゴ ProN W3" pitchFamily="-106" charset="-128"/>
            <a:cs typeface="ヒラギノ角ゴ ProN W3" pitchFamily="-106" charset="-128"/>
            <a:sym typeface="Gill Sans" pitchFamily="-106" charset="0"/>
          </a:defRPr>
        </a:defPPr>
      </a:lstStyle>
    </a:lnDef>
  </a:objectDefaults>
  <a:extraClrSchemeLst>
    <a:extraClrScheme>
      <a:clrScheme name="Master #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27212</TotalTime>
  <Pages>0</Pages>
  <Words>93</Words>
  <Characters>0</Characters>
  <Application>Microsoft Office PowerPoint</Application>
  <PresentationFormat>Custom</PresentationFormat>
  <Lines>0</Lines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Gill Sans</vt:lpstr>
      <vt:lpstr>Times New Roman</vt:lpstr>
      <vt:lpstr>1_Master Blank Slide</vt:lpstr>
      <vt:lpstr>Master Cover Page</vt:lpstr>
      <vt:lpstr>Office Theme</vt:lpstr>
      <vt:lpstr>2_Master Blank Slide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COO3</dc:creator>
  <cp:lastModifiedBy>Jen Goldman</cp:lastModifiedBy>
  <cp:revision>851</cp:revision>
  <dcterms:modified xsi:type="dcterms:W3CDTF">2020-10-16T16:50:28Z</dcterms:modified>
</cp:coreProperties>
</file>